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5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7B83-02E3-4667-B0A3-5EB194008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EDF28-E321-4199-A620-206836997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7764-F603-4A5A-80C8-C14B5462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0FB22-C988-4658-8AF3-2B2AF6DC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8B77B-7FFB-41CA-B356-F54AC55C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729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32CA-F377-4888-9032-7F68A11F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D5EF0-093A-46D1-A7A9-7693ADA73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2003D-FEBC-49AA-B8F7-BB4EBDFB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25B13-D3F0-441E-8C71-F38C972B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FA032-AB49-48F9-A91C-5E7B932F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720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D6453-CA2A-4B06-8F0E-DE4719884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8CF28-78D5-4043-AA2E-66D76952A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4109A-FCA3-4F74-A15C-6A2D5154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34565-0865-47B8-AF30-E7B70AFA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1835B-F7F7-43B2-B773-5A90F97C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174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683C7-DCB7-4990-AFAC-C1B90F3F9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FF35F-BD82-498B-8E09-06FC1FAE5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917E1-CAF5-44C1-A5BE-4E02F438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509D2-549A-41F4-A94B-4C90463D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60CC-D271-4176-B38E-CFB8F097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50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7F4C-9673-420E-8882-DD0711CC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11F7-D22A-4E81-A302-F8B953AC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DF3E-428E-41B7-A60E-5DAAC58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96A81-E312-483F-AA7B-B2CC5862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A5468-AA5D-4474-A4A3-8FAB8D5D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644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3F1A5-901E-410A-B12F-2D62D739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4301-89B7-4B54-A0AB-67516646F4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9E6FE-202F-450F-8EC5-0C0114DF3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EAD8-64B3-4A7B-9AFF-E4230231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4EAF-917A-45EC-9C2B-B1334E2D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251A2-652D-45CF-8A32-B45AF70B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033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09F8-F7EA-4BBB-852D-454ED472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DF271-5429-45B3-855F-8314275EA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890E2-4F8C-4183-95BF-B0AC41288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6AA1D-0A17-42DF-B005-8FA2D1619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682F1-939D-41FC-9FA3-03B2A4AD1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52A08-C742-4D77-ACEB-28DBE1D4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885EF-7D2E-4D2F-BCF6-2BCE2066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CAFF3-F184-4575-A596-338F4665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152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AAA08-36C2-49A3-B720-9508A2DE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249BA8-7804-4A5D-B35F-3B1745FB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E7F53-E744-4AEE-B6FE-41122AC2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3ABD7-28D5-44FA-9A09-F02365F0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298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5C2EB-9CBC-4F4B-8A8B-089DB23E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B668B-FEB3-43F9-BD59-E5109F1E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C8762-A31D-4CDB-9E47-F8DDDADD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361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FA08-B98A-4D14-8EA0-73BF7EA9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67903-8026-4D08-A95E-BAEBC7A76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2B51D-F2D4-48CE-A448-09C1C6C5D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8ECED-5186-447F-9A5A-2DDFEB6F7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57B7A-CD1F-48CF-94BB-7418AA64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2B4E8-2DEE-43C6-B027-CF9BA9E8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252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D86B-7B8B-48BF-B6A3-730B18B7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289260-30BE-4E75-A9A0-C26D0ABC8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B5B43-5947-4BAB-B4B5-789F54246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A24AF-A77D-4511-9980-FCECA28A9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96F78-0163-45CF-8A08-AD228EF9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9D774-A542-4C0C-9574-813F5CAF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94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CE203-12C5-4E18-9480-49C1F5803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CF23D-8370-4181-A658-31F94368B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FF1B8-3C59-486D-9478-FB395D05E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2C87-80C5-4D74-A82B-DBB2FA76EE84}" type="datetimeFigureOut">
              <a:rPr lang="hr-HR" smtClean="0"/>
              <a:t>22.4.2023.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24633-71D2-40DF-A806-F2D9DBAB6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2E1A3-D187-4BD0-AAF2-46E2BB773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BA12-1D34-4675-8616-C37CA018539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06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B8EA6AB-A158-118B-3C87-AF4A6A676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6" y="-258494"/>
            <a:ext cx="3857984" cy="27403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7D4FF77-6D2E-1303-E30A-F251968A9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779" y="-258494"/>
            <a:ext cx="4037040" cy="26875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69EAC9F-615E-D3D2-DFFA-2970FE802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819" y="-258494"/>
            <a:ext cx="3934438" cy="261481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F8A65AD-544E-59B2-3F07-2E6DAC676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392" y="2341863"/>
            <a:ext cx="5165960" cy="289293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6686C95-562C-680D-8670-5AC1560D5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836"/>
            <a:ext cx="3369392" cy="461446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E10DF19-72EB-869E-9029-1FF2A8945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6789" y="5207774"/>
            <a:ext cx="4312026" cy="243333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7255DBE-5479-4B48-481F-45B6C6712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8815" y="5207774"/>
            <a:ext cx="4486110" cy="224377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E5BDEC7-EA91-CE5E-4C80-8A076CE3A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352" y="2329294"/>
            <a:ext cx="3656648" cy="28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5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FCE5AF2-6CFD-A019-FFA5-127FCE2B4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020" y="0"/>
            <a:ext cx="9578480" cy="6385653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3CBF8349-2BB4-1B87-3A8D-4FE33E55CD37}"/>
              </a:ext>
            </a:extLst>
          </p:cNvPr>
          <p:cNvSpPr/>
          <p:nvPr/>
        </p:nvSpPr>
        <p:spPr>
          <a:xfrm>
            <a:off x="2133600" y="914400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4" name="slide10">
            <a:hlinkClick r:id="" action="ppaction://media"/>
            <a:extLst>
              <a:ext uri="{FF2B5EF4-FFF2-40B4-BE49-F238E27FC236}">
                <a16:creationId xmlns:a16="http://schemas.microsoft.com/office/drawing/2014/main" id="{7DABF513-B87E-3B6A-1FF4-105498EEC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4" y="123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F7A5D83-9FFE-74DC-ED2F-35246D04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853" y="0"/>
            <a:ext cx="8516952" cy="6529663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DE73DF41-973D-2DCC-71CF-7CBF2E84E0C7}"/>
              </a:ext>
            </a:extLst>
          </p:cNvPr>
          <p:cNvSpPr/>
          <p:nvPr/>
        </p:nvSpPr>
        <p:spPr>
          <a:xfrm>
            <a:off x="2133600" y="914400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6" name="Medijski sadržaj1">
            <a:hlinkClick r:id="" action="ppaction://media"/>
            <a:extLst>
              <a:ext uri="{FF2B5EF4-FFF2-40B4-BE49-F238E27FC236}">
                <a16:creationId xmlns:a16="http://schemas.microsoft.com/office/drawing/2014/main" id="{35E939AF-EBB4-0EE8-D4BC-0691BBB24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430" y="1356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9AFA19D-BCD4-7374-F818-3C7ABA205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748" y="-88197"/>
            <a:ext cx="8086987" cy="6379939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C7A6C8C3-0934-A0EA-C2BC-0CE9A5866A25}"/>
              </a:ext>
            </a:extLst>
          </p:cNvPr>
          <p:cNvSpPr/>
          <p:nvPr/>
        </p:nvSpPr>
        <p:spPr>
          <a:xfrm>
            <a:off x="2133600" y="914400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4" name="slide3">
            <a:hlinkClick r:id="" action="ppaction://media"/>
            <a:extLst>
              <a:ext uri="{FF2B5EF4-FFF2-40B4-BE49-F238E27FC236}">
                <a16:creationId xmlns:a16="http://schemas.microsoft.com/office/drawing/2014/main" id="{062830AF-E559-648A-D258-0E1364E26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6866" y="1283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397225E-3084-3B28-F219-36345A9D4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8484066" cy="6363050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62590ACD-2A0B-C92C-4AEF-035B43C13FD1}"/>
              </a:ext>
            </a:extLst>
          </p:cNvPr>
          <p:cNvSpPr/>
          <p:nvPr/>
        </p:nvSpPr>
        <p:spPr>
          <a:xfrm>
            <a:off x="1875692" y="879231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5" name="slide4">
            <a:hlinkClick r:id="" action="ppaction://media"/>
            <a:extLst>
              <a:ext uri="{FF2B5EF4-FFF2-40B4-BE49-F238E27FC236}">
                <a16:creationId xmlns:a16="http://schemas.microsoft.com/office/drawing/2014/main" id="{EF06A647-7C10-4C85-07C8-8B8FF98F2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1446" y="1201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33A78E0-E2D0-B1C3-A8FC-9E20DBCE1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8" y="129986"/>
            <a:ext cx="9601812" cy="6401208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9B3C9993-EADC-30E1-12EF-8AC8450B5690}"/>
              </a:ext>
            </a:extLst>
          </p:cNvPr>
          <p:cNvSpPr/>
          <p:nvPr/>
        </p:nvSpPr>
        <p:spPr>
          <a:xfrm>
            <a:off x="1266092" y="961292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5" name="slide5">
            <a:hlinkClick r:id="" action="ppaction://media"/>
            <a:extLst>
              <a:ext uri="{FF2B5EF4-FFF2-40B4-BE49-F238E27FC236}">
                <a16:creationId xmlns:a16="http://schemas.microsoft.com/office/drawing/2014/main" id="{5ADB344A-1071-B1D7-E91B-5BB30F9C4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461" y="1283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B4FB82D-D3B0-1453-E190-61CFD7B5D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29" y="0"/>
            <a:ext cx="9684986" cy="6523734"/>
          </a:xfrm>
          <a:prstGeom prst="rect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75D610CC-9343-B86A-5465-03F1DA9B0F67}"/>
              </a:ext>
            </a:extLst>
          </p:cNvPr>
          <p:cNvSpPr/>
          <p:nvPr/>
        </p:nvSpPr>
        <p:spPr>
          <a:xfrm>
            <a:off x="1652954" y="808892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6" name="slide6">
            <a:hlinkClick r:id="" action="ppaction://media"/>
            <a:extLst>
              <a:ext uri="{FF2B5EF4-FFF2-40B4-BE49-F238E27FC236}">
                <a16:creationId xmlns:a16="http://schemas.microsoft.com/office/drawing/2014/main" id="{2BAF8BAB-A545-ECB0-5DF8-F2287F0D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6985" y="1178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0FF2D83-BFC7-C29C-5030-0B54022BE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022" y="0"/>
            <a:ext cx="9237838" cy="6394316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C80CA3DD-D698-A8DE-3B94-BB997BC35AEC}"/>
              </a:ext>
            </a:extLst>
          </p:cNvPr>
          <p:cNvSpPr/>
          <p:nvPr/>
        </p:nvSpPr>
        <p:spPr>
          <a:xfrm>
            <a:off x="2133600" y="914400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3" name="slide7">
            <a:hlinkClick r:id="" action="ppaction://media"/>
            <a:extLst>
              <a:ext uri="{FF2B5EF4-FFF2-40B4-BE49-F238E27FC236}">
                <a16:creationId xmlns:a16="http://schemas.microsoft.com/office/drawing/2014/main" id="{0C46C5B3-8038-DA55-854C-DF46CFA16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5908" y="123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B1D7C3A-C072-09C4-C1CE-08987757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29" y="0"/>
            <a:ext cx="9734889" cy="6493690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FD936C10-6D6E-55C6-EE0D-380C17DDCB50}"/>
              </a:ext>
            </a:extLst>
          </p:cNvPr>
          <p:cNvSpPr/>
          <p:nvPr/>
        </p:nvSpPr>
        <p:spPr>
          <a:xfrm>
            <a:off x="1863969" y="504092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3" name="slide8">
            <a:hlinkClick r:id="" action="ppaction://media"/>
            <a:extLst>
              <a:ext uri="{FF2B5EF4-FFF2-40B4-BE49-F238E27FC236}">
                <a16:creationId xmlns:a16="http://schemas.microsoft.com/office/drawing/2014/main" id="{E91CC912-D840-270A-B527-5D7267D5B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7999" y="8264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16C5948-D843-77D2-F773-0F9982545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18" y="1"/>
            <a:ext cx="9634888" cy="6427051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78BDCC89-8B5A-7ACD-BB1A-F68DFA676FB9}"/>
              </a:ext>
            </a:extLst>
          </p:cNvPr>
          <p:cNvSpPr/>
          <p:nvPr/>
        </p:nvSpPr>
        <p:spPr>
          <a:xfrm>
            <a:off x="2133600" y="914400"/>
            <a:ext cx="1863969" cy="125436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err="1"/>
              <a:t>Pokreni</a:t>
            </a:r>
            <a:r>
              <a:rPr lang="en-GB" dirty="0"/>
              <a:t> </a:t>
            </a:r>
            <a:r>
              <a:rPr lang="en-GB" dirty="0" err="1"/>
              <a:t>zvuk</a:t>
            </a:r>
            <a:r>
              <a:rPr lang="en-GB" dirty="0"/>
              <a:t> </a:t>
            </a:r>
            <a:endParaRPr lang="hr-HR" dirty="0"/>
          </a:p>
        </p:txBody>
      </p:sp>
      <p:pic>
        <p:nvPicPr>
          <p:cNvPr id="3" name="slide9">
            <a:hlinkClick r:id="" action="ppaction://media"/>
            <a:extLst>
              <a:ext uri="{FF2B5EF4-FFF2-40B4-BE49-F238E27FC236}">
                <a16:creationId xmlns:a16="http://schemas.microsoft.com/office/drawing/2014/main" id="{73F8E5D3-A8E2-1EFA-2AFF-2F72A529D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4" y="123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18</Words>
  <Application>Microsoft Office PowerPoint</Application>
  <PresentationFormat>Široki zaslon</PresentationFormat>
  <Paragraphs>9</Paragraphs>
  <Slides>10</Slides>
  <Notes>0</Notes>
  <HiddenSlides>0</HiddenSlides>
  <MMClips>9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Natalija</dc:creator>
  <cp:lastModifiedBy>Dalibor Klobučarić</cp:lastModifiedBy>
  <cp:revision>37</cp:revision>
  <dcterms:created xsi:type="dcterms:W3CDTF">2019-10-26T20:55:20Z</dcterms:created>
  <dcterms:modified xsi:type="dcterms:W3CDTF">2023-04-22T18:59:18Z</dcterms:modified>
</cp:coreProperties>
</file>